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19" y="0"/>
            <a:ext cx="1740408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2090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3" y="0"/>
            <a:ext cx="1756257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59656" cy="96347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8327"/>
            <a:ext cx="18288000" cy="9287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OUSSAMAE BOUJBAIR</dc:creator>
  <cp:keywords>DAFRf8EB3hI,BAE3tuEoci0</cp:keywords>
  <dc:title>Projet digitalisation</dc:title>
  <dcterms:created xsi:type="dcterms:W3CDTF">2022-11-13T15:11:15Z</dcterms:created>
  <dcterms:modified xsi:type="dcterms:W3CDTF">2022-11-13T15:11:15Z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2022-11-13T00:00:00Z</vt:filetime>
  </property>
</Properties>
</file>